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6" r:id="rId2"/>
    <p:sldId id="256" r:id="rId3"/>
    <p:sldId id="266" r:id="rId4"/>
    <p:sldId id="267" r:id="rId5"/>
    <p:sldId id="280" r:id="rId6"/>
    <p:sldId id="281" r:id="rId7"/>
    <p:sldId id="270" r:id="rId8"/>
    <p:sldId id="271" r:id="rId9"/>
    <p:sldId id="278" r:id="rId10"/>
    <p:sldId id="258" r:id="rId11"/>
    <p:sldId id="268" r:id="rId12"/>
    <p:sldId id="279" r:id="rId13"/>
    <p:sldId id="264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25/09/2015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1385"/>
            <a:ext cx="872252" cy="8998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47864" y="409072"/>
            <a:ext cx="548779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/>
              <a:t>AZIONE CATTOLICA ITALIANA</a:t>
            </a:r>
          </a:p>
          <a:p>
            <a:pPr algn="ctr"/>
            <a:r>
              <a:rPr lang="it-IT" b="1" i="1" dirty="0" smtClean="0"/>
              <a:t>DIOCESI DI MOLFETTA RUVO GIOVINAZZO </a:t>
            </a:r>
            <a:r>
              <a:rPr lang="it-IT" b="1" i="1" dirty="0" smtClean="0"/>
              <a:t>TERLIZZI</a:t>
            </a:r>
            <a:endParaRPr lang="it-IT" b="1" i="1" dirty="0" smtClean="0"/>
          </a:p>
          <a:p>
            <a:pPr algn="ctr"/>
            <a:endParaRPr lang="it-IT" b="1" i="1" dirty="0" smtClean="0"/>
          </a:p>
          <a:p>
            <a:pPr algn="ctr"/>
            <a:endParaRPr lang="it-IT" b="1" i="1" dirty="0"/>
          </a:p>
          <a:p>
            <a:pPr algn="ctr"/>
            <a:endParaRPr lang="it-IT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#VIAGGIANDO</a:t>
            </a:r>
            <a:endParaRPr lang="it-IT" sz="40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PRESENTAZIONE DEL TESTO</a:t>
            </a:r>
          </a:p>
          <a:p>
            <a:pPr algn="r"/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A CURA DELL’EQUIPE DIOCESANA</a:t>
            </a:r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15170"/>
            <a:ext cx="2878678" cy="35580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55091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5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9" y="361385"/>
            <a:ext cx="872252" cy="8998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943618" y="260120"/>
            <a:ext cx="60039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VITA </a:t>
            </a:r>
            <a:r>
              <a:rPr lang="it-IT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CAMBIA</a:t>
            </a:r>
          </a:p>
          <a:p>
            <a:pPr algn="ctr"/>
            <a:endParaRPr lang="it-IT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Senza fermarsi al racconto e all’ascolto della Parola occorre  individuare qualche cambiamento possibile diventando propositivi anche con un piccolo segno concreto</a:t>
            </a:r>
            <a:endParaRPr lang="it-IT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4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Esercizi  di </a:t>
            </a:r>
            <a:r>
              <a:rPr 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laicità </a:t>
            </a:r>
            <a:endParaRPr lang="it-IT" sz="2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sz="2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parola rimanda alla dimensione della lotta, </a:t>
            </a:r>
          </a:p>
          <a:p>
            <a:pPr algn="r"/>
            <a:r>
              <a:rPr lang="it-IT" sz="2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tirar fuori i muscoli e fare fatica, </a:t>
            </a:r>
          </a:p>
          <a:p>
            <a:pPr algn="r"/>
            <a:r>
              <a:rPr lang="it-IT" sz="2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anche alla Beatitudine: </a:t>
            </a:r>
          </a:p>
          <a:p>
            <a:pPr algn="r"/>
            <a:r>
              <a:rPr lang="it-IT" sz="2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felicità non è </a:t>
            </a:r>
            <a:r>
              <a:rPr lang="it-IT" sz="2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facilità</a:t>
            </a:r>
          </a:p>
          <a:p>
            <a:pPr algn="r"/>
            <a:r>
              <a:rPr lang="it-IT" sz="2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bellezza di superare la difficoltà</a:t>
            </a:r>
          </a:p>
          <a:p>
            <a:endParaRPr lang="it-IT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5" y="1923107"/>
            <a:ext cx="2381250" cy="32340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7280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1385"/>
            <a:ext cx="872252" cy="89988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2381250" cy="3168352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3214678" y="500042"/>
            <a:ext cx="521497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 ogni tappa  il testo ne propone quattro</a:t>
            </a:r>
          </a:p>
          <a:p>
            <a:pPr algn="just"/>
            <a:endParaRPr lang="it-IT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Prendendo spunto da una problematica di attualità;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Propone di conoscere uno dei progetti dell’AC;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È da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costruire per renderlo il più possibile aderente al cammino del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gruppo ruota attorno ad un elemento del viaggiare;</a:t>
            </a:r>
            <a:endParaRPr lang="it-IT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Offre la possibilità di confrontarsi con un testimone che ha vissuto nella sua vita l’atteggiamento che la tappa ha proposto;</a:t>
            </a:r>
          </a:p>
          <a:p>
            <a:endParaRPr lang="it-IT" sz="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Inoltre il gruppo è invitato a chiedersi se conosce un </a:t>
            </a:r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testimone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magari del proprio territorio, che ha una storia simile o magari invitarlo a raccontarla.</a:t>
            </a:r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65643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1385"/>
            <a:ext cx="872252" cy="8998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139642" y="361385"/>
            <a:ext cx="577583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COPERTINA</a:t>
            </a:r>
          </a:p>
          <a:p>
            <a:pPr algn="ctr"/>
            <a:endParaRPr lang="it-IT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Al termine di un viaggio ciò che portiamo con noi è quello che ci resta di un’esperienza: luci, colori, volti, sorrisi, sguardi… dietro a ogni timbro del passaporto c’è una storia da raccontare, un volto nuovo incontrato, una lezione appresa, una novità accolta.</a:t>
            </a:r>
          </a:p>
          <a:p>
            <a:pPr algn="just"/>
            <a:endParaRPr lang="it-IT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Ognuno di noi è frutto del proprio personalissimo viaggio, Non importa che la meta sia più o meno vicina, che il percorso sia faticoso o lineare, che la compagnia sia quella dell’inizio o sia cambiata, quello che ci portiamo a casa è ciò che noi siamo diventati durante il viaggio!</a:t>
            </a:r>
          </a:p>
          <a:p>
            <a:pPr algn="just"/>
            <a:endParaRPr lang="it-IT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Allora è viaggiando che si impara a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vivere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E’ viaggiando che si apprende che tutti gli incontri che facciamo ci insegnano qualcosa di noi stessi. E’ viaggiando che scopriamo che quello che il Padre ha voluto donarci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un pellegrinaggio </a:t>
            </a:r>
            <a:endParaRPr lang="it-IT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i="1" smtClean="0"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questa Terra</a:t>
            </a:r>
            <a:r>
              <a:rPr lang="it-IT" b="1" i="1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it-IT" b="1" i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i="1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felicità e verso la felicità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2381250" cy="3168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65643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98651"/>
            <a:ext cx="872252" cy="89988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544" y="1556792"/>
            <a:ext cx="3055684" cy="43651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095" y="1577171"/>
            <a:ext cx="3186477" cy="4365104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229544" y="430325"/>
            <a:ext cx="6222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BUON CAMMINO A TUTTI</a:t>
            </a:r>
            <a:endParaRPr lang="it-IT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543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614" y="350734"/>
            <a:ext cx="872252" cy="8998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059832" y="350734"/>
            <a:ext cx="58326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BUON VIAGGIO!</a:t>
            </a:r>
          </a:p>
          <a:p>
            <a:pPr algn="ctr"/>
            <a:endParaRPr lang="it-IT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E’ quello che auguriamo agli adulti di ogni età che vogliono crescere  nella fede attraverso la proposta formativa di quest’anno. </a:t>
            </a:r>
            <a:endParaRPr lang="it-IT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viaggio che si colloca dentro all’itinerario tracciato dalle scelte assembleari e che, secondo la scansione degli orientamenti triennale rimanda alla dimensione </a:t>
            </a:r>
            <a:r>
              <a:rPr lang="it-IT" sz="24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missionaria</a:t>
            </a: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dell’</a:t>
            </a:r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andare</a:t>
            </a: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partendo </a:t>
            </a: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dall’icona dell’incontro tra Maria ed Elisabetta raccontata dal vangelo di LUCA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15" y="1772815"/>
            <a:ext cx="2381250" cy="33123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947386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1385"/>
            <a:ext cx="872252" cy="8998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188659" y="59216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150023" y="457708"/>
            <a:ext cx="588647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percorso che sarà vissuto nell’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Anno della misericordia 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indetto da Papa Francesco</a:t>
            </a:r>
          </a:p>
          <a:p>
            <a:pPr algn="r"/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L’invito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non pensare alla misericordia come ad un tema da trattare o da aggiungere </a:t>
            </a:r>
            <a:endParaRPr lang="it-IT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quelli che offre il testo. </a:t>
            </a:r>
          </a:p>
          <a:p>
            <a:pPr algn="r"/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Il viaggio, il pellegrinaggio che il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Papa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invita a fare nelle nostre comunità è proprio questo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r"/>
            <a:endParaRPr lang="it-IT" sz="9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sz="2400" b="1" i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essere misericordia</a:t>
            </a:r>
          </a:p>
          <a:p>
            <a:pPr algn="r"/>
            <a:r>
              <a:rPr lang="it-IT" sz="2400" b="1" i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 praticare misericordia</a:t>
            </a:r>
          </a:p>
          <a:p>
            <a:pPr algn="ctr"/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Il vangelo di Luca è il riferimento di fondo del percorso che proponiamo nel testo. </a:t>
            </a:r>
          </a:p>
          <a:p>
            <a:r>
              <a:rPr lang="it-IT" sz="2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#VIAGGIANDO</a:t>
            </a:r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percorso adatto a tutti gli </a:t>
            </a:r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adulti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vogliano formarsi nella fede e in umanità. Un viaggio profondamente umano come quello di Maria: una donna che 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 aveva tutto chiaro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dall’inizio, ma la cui fede e la capacità di fidarsi crescono lungo il viaggio.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Così anche la nostra fede di adulti 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matura e si rigenera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attraverso i tanti volti e incontri di ogni giorno.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68625"/>
            <a:ext cx="2381250" cy="33885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01095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1385"/>
            <a:ext cx="872252" cy="8998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188659" y="59216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987825" y="361385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#VIAGGIANDO </a:t>
            </a: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intende accompagnare gli adulti a percorrere questo cammino di consapevolezza della fede e della missione di ogni apostolo attraverso i diversi incontri di Maria narrati </a:t>
            </a: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dal </a:t>
            </a:r>
            <a:r>
              <a:rPr lang="it-I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Vangelo di Luca</a:t>
            </a:r>
            <a:endParaRPr lang="it-IT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7" y="1742735"/>
            <a:ext cx="2381250" cy="32704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21108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1385"/>
            <a:ext cx="872252" cy="8998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188658" y="592160"/>
            <a:ext cx="566962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diverse sottolineature </a:t>
            </a:r>
          </a:p>
          <a:p>
            <a:pPr algn="r"/>
            <a:r>
              <a:rPr lang="it-IT" sz="2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percorso di snoda in cinque </a:t>
            </a:r>
            <a:r>
              <a:rPr lang="it-IT" sz="20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tappe</a:t>
            </a:r>
          </a:p>
          <a:p>
            <a:pPr algn="r"/>
            <a:endParaRPr lang="it-IT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>
              <a:buFont typeface="Wingdings" pitchFamily="2" charset="2"/>
              <a:buChar char="Ø"/>
            </a:pPr>
            <a:r>
              <a:rPr lang="it-IT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ELISABETTA</a:t>
            </a:r>
            <a:r>
              <a:rPr lang="it-IT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l’incontro che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stupisce</a:t>
            </a:r>
          </a:p>
          <a:p>
            <a:pPr algn="just"/>
            <a:r>
              <a:rPr lang="it-IT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racconto di </a:t>
            </a:r>
            <a:r>
              <a:rPr lang="it-IT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Elisabetta, Maria scopre se stessa. Come ogni incontro con l’altro, ogni altro, anche il più prossimo, che scopriamo noi stessi e, anche da adulti cresciamo nella Fede</a:t>
            </a:r>
          </a:p>
          <a:p>
            <a:pPr marL="285750" algn="just"/>
            <a:endParaRPr lang="it-IT" b="1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>
              <a:buFont typeface="Wingdings" pitchFamily="2" charset="2"/>
              <a:buChar char="Ø"/>
            </a:pPr>
            <a:r>
              <a:rPr lang="it-IT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PASTORI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l’incontro che non ti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aspetti</a:t>
            </a:r>
          </a:p>
          <a:p>
            <a:pPr indent="-285750" algn="just"/>
            <a:r>
              <a:rPr lang="it-IT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Probabilmente sono le ultime persone che Maria si sarebbe aspettata di vedere essi le rimandano la sua esperienza di povertà, vissuta quando non c’era posto per loro nell’alloggio.</a:t>
            </a:r>
          </a:p>
          <a:p>
            <a:pPr algn="just"/>
            <a:r>
              <a:rPr lang="it-IT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nella nostra vita l’incontro che non ti aspetti è quello con i tanti poveri che ci rimandano alla povertà della nostra vita</a:t>
            </a:r>
            <a:endParaRPr lang="it-IT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7" y="1742735"/>
            <a:ext cx="2381250" cy="32704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21108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1385"/>
            <a:ext cx="872252" cy="8998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188658" y="592160"/>
            <a:ext cx="566962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 algn="r">
              <a:buFont typeface="Wingdings" pitchFamily="2" charset="2"/>
              <a:buChar char="Ø"/>
            </a:pPr>
            <a:r>
              <a:rPr lang="it-IT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SIMEONE</a:t>
            </a:r>
            <a:r>
              <a:rPr lang="it-IT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l’incontro che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</a:t>
            </a:r>
          </a:p>
          <a:p>
            <a:pPr marL="0" lvl="2" algn="just"/>
            <a:r>
              <a:rPr lang="it-IT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un’attesa priva di speranza, non la passività rassegnata davanti al dolore, ma un’accettazione della realtà aperta al futuro di cui progressivamente se ne coglie il senso</a:t>
            </a:r>
            <a:endParaRPr lang="it-IT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/>
            <a:endParaRPr lang="it-IT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>
              <a:buFont typeface="Wingdings" pitchFamily="2" charset="2"/>
              <a:buChar char="Ø"/>
            </a:pPr>
            <a:r>
              <a:rPr lang="it-IT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GESU’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l’incontro che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sconvolge</a:t>
            </a:r>
          </a:p>
          <a:p>
            <a:pPr algn="just"/>
            <a:r>
              <a:rPr lang="it-IT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Ricomprendersi in una nuova dimensione Ogni volta che perdiamo qualcosa, che le relazioni </a:t>
            </a:r>
            <a:r>
              <a:rPr lang="it-IT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mutano…</a:t>
            </a:r>
            <a:r>
              <a:rPr lang="it-IT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it-IT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salto di qualità sta nel non perdersi nella folla, ma nel cercare nell’ascolto della Parola il senso profondo della nostra storia, prima di ogni altro ruolo</a:t>
            </a:r>
            <a:endParaRPr lang="it-IT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>
              <a:buFont typeface="Wingdings" pitchFamily="2" charset="2"/>
              <a:buChar char="Ø"/>
            </a:pPr>
            <a:r>
              <a:rPr lang="it-IT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PENTECOSTE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l’incontro che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invia</a:t>
            </a:r>
          </a:p>
          <a:p>
            <a:pPr algn="just"/>
            <a:r>
              <a:rPr lang="it-IT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per Maria anche per noi il viaggio si conclude sulle strade del </a:t>
            </a:r>
            <a:r>
              <a:rPr lang="it-IT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mondo…</a:t>
            </a:r>
            <a:endParaRPr lang="it-IT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acendo esperienza di come questi incontri ci cambino e siano scambi reciproci</a:t>
            </a:r>
            <a:endParaRPr lang="it-IT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7" y="1742735"/>
            <a:ext cx="2381250" cy="32704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21108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1385"/>
            <a:ext cx="872252" cy="8998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188657" y="333137"/>
            <a:ext cx="555980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VITA-PAROLA-VITA</a:t>
            </a:r>
          </a:p>
          <a:p>
            <a:endParaRPr lang="it-IT" sz="2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VITA SI RACCONTA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la vita è il luogo teologico in essa DIO è presente. La vita quotidiana ha per noi il primato poiché sappiamo che DIO è misteriosamente presente al nostro fianco;</a:t>
            </a:r>
          </a:p>
          <a:p>
            <a:pPr algn="r"/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PAROLA ILLUMINA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Quando la parola di DIO incontra la vita della persona, risuona come un appello alla sua conversione. La parola, è come un alfabeto che ci aiuta a leggere e a intraprendere la vita. </a:t>
            </a:r>
          </a:p>
          <a:p>
            <a:pPr algn="r"/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VITA CAMBIA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fa crescere ciascuno nello sviluppo di una coscienza personale adulta, al discernimento e alla decisione responsabile nell’impegno laicale.</a:t>
            </a:r>
            <a:endParaRPr lang="it-IT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93068"/>
            <a:ext cx="2381250" cy="34641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06385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1385"/>
            <a:ext cx="872252" cy="8998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166083" y="430325"/>
            <a:ext cx="555980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VITA SI RACCONTA</a:t>
            </a:r>
          </a:p>
          <a:p>
            <a:pPr algn="ctr"/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raccontare la vita adulta </a:t>
            </a:r>
          </a:p>
          <a:p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non significa subito «capire» o «interpretare» ma semplicemente</a:t>
            </a:r>
          </a:p>
          <a:p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RIEVOCARE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(con la voce),</a:t>
            </a:r>
          </a:p>
          <a:p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RAMMENTARE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( con la mente) </a:t>
            </a:r>
          </a:p>
          <a:p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RICORDARE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(con il cuore)</a:t>
            </a:r>
          </a:p>
          <a:p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non significa cercare risposte ma sostare nelle domande</a:t>
            </a:r>
          </a:p>
          <a:p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È lo stesso viaggio che fa 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Maria: </a:t>
            </a:r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si interroga, mette insieme le sue domande, custodisce quanto coglie dalla </a:t>
            </a:r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realtà anche quando non la </a:t>
            </a:r>
            <a:r>
              <a:rPr lang="it-I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comprende…</a:t>
            </a:r>
            <a:endParaRPr lang="it-IT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valore della vita “raccontata” in gruppo</a:t>
            </a:r>
            <a:endParaRPr lang="it-IT" b="1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È importante che il gruppo sia aiutato a vivere questa esperienza.</a:t>
            </a:r>
          </a:p>
          <a:p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È l’animatore: adulto tra gli adulti che aiuta le persone a fare esperienza di autentica condivisione</a:t>
            </a:r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37" y="1649179"/>
            <a:ext cx="2381250" cy="32919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3038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0325"/>
            <a:ext cx="762000" cy="76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1385"/>
            <a:ext cx="872252" cy="89988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166083" y="430325"/>
            <a:ext cx="555980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PAROLA ILLUMINA</a:t>
            </a:r>
          </a:p>
          <a:p>
            <a:pPr algn="ctr"/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gruppo leggiamo il brano proposto. </a:t>
            </a:r>
          </a:p>
          <a:p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Il commento seguirà il seguente schema </a:t>
            </a:r>
          </a:p>
          <a:p>
            <a:endParaRPr lang="it-IT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parola parla </a:t>
            </a:r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nostra vita</a:t>
            </a:r>
          </a:p>
          <a:p>
            <a:pPr>
              <a:lnSpc>
                <a:spcPct val="150000"/>
              </a:lnSpc>
            </a:pP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parola parla </a:t>
            </a:r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nostra vita</a:t>
            </a:r>
          </a:p>
          <a:p>
            <a:pPr>
              <a:lnSpc>
                <a:spcPct val="150000"/>
              </a:lnSpc>
            </a:pPr>
            <a:r>
              <a:rPr lang="it-IT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nostra vita parla </a:t>
            </a:r>
            <a:r>
              <a:rPr lang="it-IT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parola</a:t>
            </a:r>
          </a:p>
          <a:p>
            <a:endParaRPr lang="it-IT" sz="24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37" y="1649179"/>
            <a:ext cx="2381250" cy="32919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3038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842</TotalTime>
  <Words>1058</Words>
  <Application>Microsoft Office PowerPoint</Application>
  <PresentationFormat>Presentazione su schermo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Elica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Nico</dc:creator>
  <cp:lastModifiedBy>pc</cp:lastModifiedBy>
  <cp:revision>100</cp:revision>
  <dcterms:created xsi:type="dcterms:W3CDTF">2014-09-14T16:00:30Z</dcterms:created>
  <dcterms:modified xsi:type="dcterms:W3CDTF">2015-09-25T16:55:32Z</dcterms:modified>
</cp:coreProperties>
</file>